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9" r:id="rId5"/>
    <p:sldId id="260" r:id="rId6"/>
    <p:sldId id="261" r:id="rId7"/>
    <p:sldId id="276" r:id="rId8"/>
    <p:sldId id="275" r:id="rId9"/>
    <p:sldId id="274" r:id="rId10"/>
    <p:sldId id="278" r:id="rId11"/>
    <p:sldId id="273" r:id="rId12"/>
    <p:sldId id="262" r:id="rId13"/>
    <p:sldId id="272" r:id="rId14"/>
    <p:sldId id="265" r:id="rId15"/>
    <p:sldId id="263" r:id="rId16"/>
    <p:sldId id="258" r:id="rId17"/>
    <p:sldId id="264" r:id="rId18"/>
    <p:sldId id="266" r:id="rId19"/>
    <p:sldId id="267" r:id="rId20"/>
    <p:sldId id="268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CD1"/>
    <a:srgbClr val="76C2C8"/>
    <a:srgbClr val="00B7F8"/>
    <a:srgbClr val="9AD2D6"/>
    <a:srgbClr val="0099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3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D88D49-C226-47BF-B026-44FF289694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6C85AB46-F9A1-4A40-BFBA-99A57192CC3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Тип круглые черви (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Nemathelminthes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)</a:t>
          </a:r>
        </a:p>
      </dgm:t>
    </dgm:pt>
    <dgm:pt modelId="{047F34FA-F628-45D3-A64E-C02DF102E66B}" type="parTrans" cxnId="{1B08E939-0959-4341-9450-1BEBCA15690B}">
      <dgm:prSet/>
      <dgm:spPr/>
      <dgm:t>
        <a:bodyPr/>
        <a:lstStyle/>
        <a:p>
          <a:endParaRPr lang="ru-RU"/>
        </a:p>
      </dgm:t>
    </dgm:pt>
    <dgm:pt modelId="{D8048846-F6B1-4801-96AB-52429295339A}" type="sibTrans" cxnId="{1B08E939-0959-4341-9450-1BEBCA15690B}">
      <dgm:prSet/>
      <dgm:spPr/>
      <dgm:t>
        <a:bodyPr/>
        <a:lstStyle/>
        <a:p>
          <a:endParaRPr lang="ru-RU"/>
        </a:p>
      </dgm:t>
    </dgm:pt>
    <dgm:pt modelId="{8C295BC9-6469-435E-998C-97F28740145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Нематоды 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(Nematoda)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AAD699F-91A6-4558-9F8D-30E47E869B29}" type="parTrans" cxnId="{0CEB2401-B4FB-49BF-A864-BDFF5A1B662B}">
      <dgm:prSet/>
      <dgm:spPr/>
      <dgm:t>
        <a:bodyPr/>
        <a:lstStyle/>
        <a:p>
          <a:endParaRPr lang="ru-RU"/>
        </a:p>
      </dgm:t>
    </dgm:pt>
    <dgm:pt modelId="{1E1A31AC-5A83-493A-B25E-68A3366FA608}" type="sibTrans" cxnId="{0CEB2401-B4FB-49BF-A864-BDFF5A1B662B}">
      <dgm:prSet/>
      <dgm:spPr/>
      <dgm:t>
        <a:bodyPr/>
        <a:lstStyle/>
        <a:p>
          <a:endParaRPr lang="ru-RU"/>
        </a:p>
      </dgm:t>
    </dgm:pt>
    <dgm:pt modelId="{EB3B7E47-6791-4ED2-8DF7-E9A6780E602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Скребни (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Acanthocephala)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CEDDFDB-045F-42B3-BBCE-7011A79105C1}" type="parTrans" cxnId="{0A88AE39-4C2A-4DAD-9AA5-AE12F852E77F}">
      <dgm:prSet/>
      <dgm:spPr/>
      <dgm:t>
        <a:bodyPr/>
        <a:lstStyle/>
        <a:p>
          <a:endParaRPr lang="ru-RU"/>
        </a:p>
      </dgm:t>
    </dgm:pt>
    <dgm:pt modelId="{69DC3989-94E4-46D8-93C9-97905337BC0F}" type="sibTrans" cxnId="{0A88AE39-4C2A-4DAD-9AA5-AE12F852E77F}">
      <dgm:prSet/>
      <dgm:spPr/>
      <dgm:t>
        <a:bodyPr/>
        <a:lstStyle/>
        <a:p>
          <a:endParaRPr lang="ru-RU"/>
        </a:p>
      </dgm:t>
    </dgm:pt>
    <dgm:pt modelId="{258CA28F-570D-4EC6-98B7-408B950C86C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Коловратки 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(Rotatoria)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D8A8B6E2-3390-40AB-B58F-9F9EC2E0E0E2}" type="parTrans" cxnId="{EF3EE285-777E-4296-A60E-BDFBEA7E3A4A}">
      <dgm:prSet/>
      <dgm:spPr/>
      <dgm:t>
        <a:bodyPr/>
        <a:lstStyle/>
        <a:p>
          <a:endParaRPr lang="ru-RU"/>
        </a:p>
      </dgm:t>
    </dgm:pt>
    <dgm:pt modelId="{98E590F1-62BF-4ACC-BCF3-E3804742BD54}" type="sibTrans" cxnId="{EF3EE285-777E-4296-A60E-BDFBEA7E3A4A}">
      <dgm:prSet/>
      <dgm:spPr/>
      <dgm:t>
        <a:bodyPr/>
        <a:lstStyle/>
        <a:p>
          <a:endParaRPr lang="ru-RU"/>
        </a:p>
      </dgm:t>
    </dgm:pt>
    <dgm:pt modelId="{53B2F60A-FBD0-44D6-9CC9-72570CFC374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Брюхоресничные (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Gastrotrichia)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B685B78D-1BC0-47F9-BD9B-5839C6652A13}" type="parTrans" cxnId="{2DB20DC3-CD7C-4877-B274-476ADDF65887}">
      <dgm:prSet/>
      <dgm:spPr/>
      <dgm:t>
        <a:bodyPr/>
        <a:lstStyle/>
        <a:p>
          <a:endParaRPr lang="ru-RU"/>
        </a:p>
      </dgm:t>
    </dgm:pt>
    <dgm:pt modelId="{430C2748-05C5-4EA4-A76F-0C51D61E9A0E}" type="sibTrans" cxnId="{2DB20DC3-CD7C-4877-B274-476ADDF65887}">
      <dgm:prSet/>
      <dgm:spPr/>
      <dgm:t>
        <a:bodyPr/>
        <a:lstStyle/>
        <a:p>
          <a:endParaRPr lang="ru-RU"/>
        </a:p>
      </dgm:t>
    </dgm:pt>
    <dgm:pt modelId="{231E151A-8AF1-47E7-B214-44A2AFCE1BA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Волосатики</a:t>
          </a:r>
        </a:p>
      </dgm:t>
    </dgm:pt>
    <dgm:pt modelId="{BBF1DAE0-5804-4FE5-8367-A6583660D86D}" type="parTrans" cxnId="{128B8C3B-C340-499A-BC40-57D45F9C3CBE}">
      <dgm:prSet/>
      <dgm:spPr/>
      <dgm:t>
        <a:bodyPr/>
        <a:lstStyle/>
        <a:p>
          <a:endParaRPr lang="ru-RU"/>
        </a:p>
      </dgm:t>
    </dgm:pt>
    <dgm:pt modelId="{88524401-AFDF-47CB-BF38-53EDB7C50625}" type="sibTrans" cxnId="{128B8C3B-C340-499A-BC40-57D45F9C3CBE}">
      <dgm:prSet/>
      <dgm:spPr/>
      <dgm:t>
        <a:bodyPr/>
        <a:lstStyle/>
        <a:p>
          <a:endParaRPr lang="ru-RU"/>
        </a:p>
      </dgm:t>
    </dgm:pt>
    <dgm:pt modelId="{2978D4B5-BB96-44CF-9955-F38BE77D599A}" type="pres">
      <dgm:prSet presAssocID="{6ED88D49-C226-47BF-B026-44FF289694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69A212-1634-4308-9CB5-94FBF56831ED}" type="pres">
      <dgm:prSet presAssocID="{6C85AB46-F9A1-4A40-BFBA-99A57192CC39}" presName="hierRoot1" presStyleCnt="0">
        <dgm:presLayoutVars>
          <dgm:hierBranch val="r"/>
        </dgm:presLayoutVars>
      </dgm:prSet>
      <dgm:spPr/>
    </dgm:pt>
    <dgm:pt modelId="{2373A04C-6D34-4A93-9C1D-E6E71FAF7507}" type="pres">
      <dgm:prSet presAssocID="{6C85AB46-F9A1-4A40-BFBA-99A57192CC39}" presName="rootComposite1" presStyleCnt="0"/>
      <dgm:spPr/>
    </dgm:pt>
    <dgm:pt modelId="{32586810-E878-4586-BACE-2927E5BA6694}" type="pres">
      <dgm:prSet presAssocID="{6C85AB46-F9A1-4A40-BFBA-99A57192CC39}" presName="rootText1" presStyleLbl="node0" presStyleIdx="0" presStyleCnt="1" custScaleX="5605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B19EBDC-ED0A-4DC3-B74C-9CF25D1AD149}" type="pres">
      <dgm:prSet presAssocID="{6C85AB46-F9A1-4A40-BFBA-99A57192CC3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68E54D9-7621-4D4D-905F-78496C0B899A}" type="pres">
      <dgm:prSet presAssocID="{6C85AB46-F9A1-4A40-BFBA-99A57192CC39}" presName="hierChild2" presStyleCnt="0"/>
      <dgm:spPr/>
    </dgm:pt>
    <dgm:pt modelId="{D9E8EF4A-D79B-46B9-B354-7BAA2C95342C}" type="pres">
      <dgm:prSet presAssocID="{5AAD699F-91A6-4558-9F8D-30E47E869B29}" presName="Name50" presStyleLbl="parChTrans1D2" presStyleIdx="0" presStyleCnt="5"/>
      <dgm:spPr/>
      <dgm:t>
        <a:bodyPr/>
        <a:lstStyle/>
        <a:p>
          <a:endParaRPr lang="ru-RU"/>
        </a:p>
      </dgm:t>
    </dgm:pt>
    <dgm:pt modelId="{7BEBBF96-6F39-498D-A7FC-8F2ED4D46D63}" type="pres">
      <dgm:prSet presAssocID="{8C295BC9-6469-435E-998C-97F287401452}" presName="hierRoot2" presStyleCnt="0">
        <dgm:presLayoutVars>
          <dgm:hierBranch/>
        </dgm:presLayoutVars>
      </dgm:prSet>
      <dgm:spPr/>
    </dgm:pt>
    <dgm:pt modelId="{86455718-6FFC-4401-84A3-05E510257B3B}" type="pres">
      <dgm:prSet presAssocID="{8C295BC9-6469-435E-998C-97F287401452}" presName="rootComposite" presStyleCnt="0"/>
      <dgm:spPr/>
    </dgm:pt>
    <dgm:pt modelId="{BAC68210-F85D-4054-9C55-4E925DF47763}" type="pres">
      <dgm:prSet presAssocID="{8C295BC9-6469-435E-998C-97F287401452}" presName="rootText" presStyleLbl="node2" presStyleIdx="0" presStyleCnt="5" custScaleX="5605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052554D-E96A-469E-B0E4-62BAB9CA207B}" type="pres">
      <dgm:prSet presAssocID="{8C295BC9-6469-435E-998C-97F287401452}" presName="rootConnector" presStyleLbl="node2" presStyleIdx="0" presStyleCnt="5"/>
      <dgm:spPr/>
      <dgm:t>
        <a:bodyPr/>
        <a:lstStyle/>
        <a:p>
          <a:endParaRPr lang="ru-RU"/>
        </a:p>
      </dgm:t>
    </dgm:pt>
    <dgm:pt modelId="{8CDF5816-7173-49E7-81C2-03F005B86A12}" type="pres">
      <dgm:prSet presAssocID="{8C295BC9-6469-435E-998C-97F287401452}" presName="hierChild4" presStyleCnt="0"/>
      <dgm:spPr/>
    </dgm:pt>
    <dgm:pt modelId="{87D5301D-08F4-40DC-8356-B18EE5673FF6}" type="pres">
      <dgm:prSet presAssocID="{8C295BC9-6469-435E-998C-97F287401452}" presName="hierChild5" presStyleCnt="0"/>
      <dgm:spPr/>
    </dgm:pt>
    <dgm:pt modelId="{BCE0AA3A-A22C-4F94-B4C5-3942DCDAF29D}" type="pres">
      <dgm:prSet presAssocID="{4CEDDFDB-045F-42B3-BBCE-7011A79105C1}" presName="Name50" presStyleLbl="parChTrans1D2" presStyleIdx="1" presStyleCnt="5"/>
      <dgm:spPr/>
      <dgm:t>
        <a:bodyPr/>
        <a:lstStyle/>
        <a:p>
          <a:endParaRPr lang="ru-RU"/>
        </a:p>
      </dgm:t>
    </dgm:pt>
    <dgm:pt modelId="{A30C14E1-98A7-495C-B2D5-785774E89AEF}" type="pres">
      <dgm:prSet presAssocID="{EB3B7E47-6791-4ED2-8DF7-E9A6780E6022}" presName="hierRoot2" presStyleCnt="0">
        <dgm:presLayoutVars>
          <dgm:hierBranch/>
        </dgm:presLayoutVars>
      </dgm:prSet>
      <dgm:spPr/>
    </dgm:pt>
    <dgm:pt modelId="{25F34ED1-7D1E-4DBD-A1B8-E80A1C0B5DFF}" type="pres">
      <dgm:prSet presAssocID="{EB3B7E47-6791-4ED2-8DF7-E9A6780E6022}" presName="rootComposite" presStyleCnt="0"/>
      <dgm:spPr/>
    </dgm:pt>
    <dgm:pt modelId="{77BFE1A1-9D54-424E-ADA5-B58E1BFB3347}" type="pres">
      <dgm:prSet presAssocID="{EB3B7E47-6791-4ED2-8DF7-E9A6780E6022}" presName="rootText" presStyleLbl="node2" presStyleIdx="1" presStyleCnt="5" custScaleX="5605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F661B6D-3AFA-44B4-9C63-51603D2ABC7B}" type="pres">
      <dgm:prSet presAssocID="{EB3B7E47-6791-4ED2-8DF7-E9A6780E6022}" presName="rootConnector" presStyleLbl="node2" presStyleIdx="1" presStyleCnt="5"/>
      <dgm:spPr/>
      <dgm:t>
        <a:bodyPr/>
        <a:lstStyle/>
        <a:p>
          <a:endParaRPr lang="ru-RU"/>
        </a:p>
      </dgm:t>
    </dgm:pt>
    <dgm:pt modelId="{0A50E32E-22DF-4D94-A97A-1437230C23B5}" type="pres">
      <dgm:prSet presAssocID="{EB3B7E47-6791-4ED2-8DF7-E9A6780E6022}" presName="hierChild4" presStyleCnt="0"/>
      <dgm:spPr/>
    </dgm:pt>
    <dgm:pt modelId="{8EE27DBA-D415-4397-8589-58DEDE4F47C9}" type="pres">
      <dgm:prSet presAssocID="{EB3B7E47-6791-4ED2-8DF7-E9A6780E6022}" presName="hierChild5" presStyleCnt="0"/>
      <dgm:spPr/>
    </dgm:pt>
    <dgm:pt modelId="{1A7F7C16-2C01-48FC-A960-08C0903BE901}" type="pres">
      <dgm:prSet presAssocID="{D8A8B6E2-3390-40AB-B58F-9F9EC2E0E0E2}" presName="Name50" presStyleLbl="parChTrans1D2" presStyleIdx="2" presStyleCnt="5"/>
      <dgm:spPr/>
      <dgm:t>
        <a:bodyPr/>
        <a:lstStyle/>
        <a:p>
          <a:endParaRPr lang="ru-RU"/>
        </a:p>
      </dgm:t>
    </dgm:pt>
    <dgm:pt modelId="{E0A7C043-FB6C-4638-81D0-39CEF8691788}" type="pres">
      <dgm:prSet presAssocID="{258CA28F-570D-4EC6-98B7-408B950C86C4}" presName="hierRoot2" presStyleCnt="0">
        <dgm:presLayoutVars>
          <dgm:hierBranch/>
        </dgm:presLayoutVars>
      </dgm:prSet>
      <dgm:spPr/>
    </dgm:pt>
    <dgm:pt modelId="{31CE7622-A20C-40E6-A8BB-9D6A51CDABFE}" type="pres">
      <dgm:prSet presAssocID="{258CA28F-570D-4EC6-98B7-408B950C86C4}" presName="rootComposite" presStyleCnt="0"/>
      <dgm:spPr/>
    </dgm:pt>
    <dgm:pt modelId="{848476D4-5F16-476F-A710-1A95163448CF}" type="pres">
      <dgm:prSet presAssocID="{258CA28F-570D-4EC6-98B7-408B950C86C4}" presName="rootText" presStyleLbl="node2" presStyleIdx="2" presStyleCnt="5" custScaleX="5605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7591E4E-568C-49F7-B6D4-C5DD20868D74}" type="pres">
      <dgm:prSet presAssocID="{258CA28F-570D-4EC6-98B7-408B950C86C4}" presName="rootConnector" presStyleLbl="node2" presStyleIdx="2" presStyleCnt="5"/>
      <dgm:spPr/>
      <dgm:t>
        <a:bodyPr/>
        <a:lstStyle/>
        <a:p>
          <a:endParaRPr lang="ru-RU"/>
        </a:p>
      </dgm:t>
    </dgm:pt>
    <dgm:pt modelId="{71C6B14A-1EE9-4EF9-B332-ACDFDEF5891A}" type="pres">
      <dgm:prSet presAssocID="{258CA28F-570D-4EC6-98B7-408B950C86C4}" presName="hierChild4" presStyleCnt="0"/>
      <dgm:spPr/>
    </dgm:pt>
    <dgm:pt modelId="{400CB107-485F-447B-AB70-A79C620124DB}" type="pres">
      <dgm:prSet presAssocID="{258CA28F-570D-4EC6-98B7-408B950C86C4}" presName="hierChild5" presStyleCnt="0"/>
      <dgm:spPr/>
    </dgm:pt>
    <dgm:pt modelId="{464F4FE7-5F2E-4241-A543-928BDDA0E070}" type="pres">
      <dgm:prSet presAssocID="{B685B78D-1BC0-47F9-BD9B-5839C6652A13}" presName="Name50" presStyleLbl="parChTrans1D2" presStyleIdx="3" presStyleCnt="5"/>
      <dgm:spPr/>
      <dgm:t>
        <a:bodyPr/>
        <a:lstStyle/>
        <a:p>
          <a:endParaRPr lang="ru-RU"/>
        </a:p>
      </dgm:t>
    </dgm:pt>
    <dgm:pt modelId="{5B052E6A-231B-44F7-8295-6A134A04B27F}" type="pres">
      <dgm:prSet presAssocID="{53B2F60A-FBD0-44D6-9CC9-72570CFC3740}" presName="hierRoot2" presStyleCnt="0">
        <dgm:presLayoutVars>
          <dgm:hierBranch/>
        </dgm:presLayoutVars>
      </dgm:prSet>
      <dgm:spPr/>
    </dgm:pt>
    <dgm:pt modelId="{5F4814DA-611A-4800-B55B-75DD31C8D0F8}" type="pres">
      <dgm:prSet presAssocID="{53B2F60A-FBD0-44D6-9CC9-72570CFC3740}" presName="rootComposite" presStyleCnt="0"/>
      <dgm:spPr/>
    </dgm:pt>
    <dgm:pt modelId="{08888F73-D65C-4AED-9110-3F0568626FFA}" type="pres">
      <dgm:prSet presAssocID="{53B2F60A-FBD0-44D6-9CC9-72570CFC3740}" presName="rootText" presStyleLbl="node2" presStyleIdx="3" presStyleCnt="5" custScaleX="5605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2594BCB-DF2B-4BBB-8576-8CB973EADF6C}" type="pres">
      <dgm:prSet presAssocID="{53B2F60A-FBD0-44D6-9CC9-72570CFC3740}" presName="rootConnector" presStyleLbl="node2" presStyleIdx="3" presStyleCnt="5"/>
      <dgm:spPr/>
      <dgm:t>
        <a:bodyPr/>
        <a:lstStyle/>
        <a:p>
          <a:endParaRPr lang="ru-RU"/>
        </a:p>
      </dgm:t>
    </dgm:pt>
    <dgm:pt modelId="{1C124842-B465-4B60-95E2-544484E10D05}" type="pres">
      <dgm:prSet presAssocID="{53B2F60A-FBD0-44D6-9CC9-72570CFC3740}" presName="hierChild4" presStyleCnt="0"/>
      <dgm:spPr/>
    </dgm:pt>
    <dgm:pt modelId="{C4B26EAB-0962-4AE6-A865-4AF628DCCA39}" type="pres">
      <dgm:prSet presAssocID="{53B2F60A-FBD0-44D6-9CC9-72570CFC3740}" presName="hierChild5" presStyleCnt="0"/>
      <dgm:spPr/>
    </dgm:pt>
    <dgm:pt modelId="{21F7A74A-B587-49EA-A88B-5B4D0EF75775}" type="pres">
      <dgm:prSet presAssocID="{BBF1DAE0-5804-4FE5-8367-A6583660D86D}" presName="Name50" presStyleLbl="parChTrans1D2" presStyleIdx="4" presStyleCnt="5"/>
      <dgm:spPr/>
      <dgm:t>
        <a:bodyPr/>
        <a:lstStyle/>
        <a:p>
          <a:endParaRPr lang="ru-RU"/>
        </a:p>
      </dgm:t>
    </dgm:pt>
    <dgm:pt modelId="{788AD12F-F78D-48B0-B01C-BFBBBE5047C7}" type="pres">
      <dgm:prSet presAssocID="{231E151A-8AF1-47E7-B214-44A2AFCE1BAA}" presName="hierRoot2" presStyleCnt="0">
        <dgm:presLayoutVars>
          <dgm:hierBranch/>
        </dgm:presLayoutVars>
      </dgm:prSet>
      <dgm:spPr/>
    </dgm:pt>
    <dgm:pt modelId="{8D95C1E1-EE21-4741-93A4-6CDAA17AD9D7}" type="pres">
      <dgm:prSet presAssocID="{231E151A-8AF1-47E7-B214-44A2AFCE1BAA}" presName="rootComposite" presStyleCnt="0"/>
      <dgm:spPr/>
    </dgm:pt>
    <dgm:pt modelId="{FAAA9FC9-D835-4760-B8A2-030009C55FF4}" type="pres">
      <dgm:prSet presAssocID="{231E151A-8AF1-47E7-B214-44A2AFCE1BAA}" presName="rootText" presStyleLbl="node2" presStyleIdx="4" presStyleCnt="5" custScaleX="5605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BCF57F7-36A9-423A-BBC2-4AD9AF5DE3C4}" type="pres">
      <dgm:prSet presAssocID="{231E151A-8AF1-47E7-B214-44A2AFCE1BAA}" presName="rootConnector" presStyleLbl="node2" presStyleIdx="4" presStyleCnt="5"/>
      <dgm:spPr/>
      <dgm:t>
        <a:bodyPr/>
        <a:lstStyle/>
        <a:p>
          <a:endParaRPr lang="ru-RU"/>
        </a:p>
      </dgm:t>
    </dgm:pt>
    <dgm:pt modelId="{88A87B34-BA42-4975-BBAE-AB2AAE6D327A}" type="pres">
      <dgm:prSet presAssocID="{231E151A-8AF1-47E7-B214-44A2AFCE1BAA}" presName="hierChild4" presStyleCnt="0"/>
      <dgm:spPr/>
    </dgm:pt>
    <dgm:pt modelId="{4471D4D9-45CC-40E2-91E2-D17092662B8D}" type="pres">
      <dgm:prSet presAssocID="{231E151A-8AF1-47E7-B214-44A2AFCE1BAA}" presName="hierChild5" presStyleCnt="0"/>
      <dgm:spPr/>
    </dgm:pt>
    <dgm:pt modelId="{1F954B2C-C1BE-4AD0-B613-8F49859A49F2}" type="pres">
      <dgm:prSet presAssocID="{6C85AB46-F9A1-4A40-BFBA-99A57192CC39}" presName="hierChild3" presStyleCnt="0"/>
      <dgm:spPr/>
    </dgm:pt>
  </dgm:ptLst>
  <dgm:cxnLst>
    <dgm:cxn modelId="{BF3CEB5B-2246-44CC-8C53-C5E7D6CA9A57}" type="presOf" srcId="{53B2F60A-FBD0-44D6-9CC9-72570CFC3740}" destId="{08888F73-D65C-4AED-9110-3F0568626FFA}" srcOrd="0" destOrd="0" presId="urn:microsoft.com/office/officeart/2005/8/layout/orgChart1"/>
    <dgm:cxn modelId="{EF3EE285-777E-4296-A60E-BDFBEA7E3A4A}" srcId="{6C85AB46-F9A1-4A40-BFBA-99A57192CC39}" destId="{258CA28F-570D-4EC6-98B7-408B950C86C4}" srcOrd="2" destOrd="0" parTransId="{D8A8B6E2-3390-40AB-B58F-9F9EC2E0E0E2}" sibTransId="{98E590F1-62BF-4ACC-BCF3-E3804742BD54}"/>
    <dgm:cxn modelId="{2DB20DC3-CD7C-4877-B274-476ADDF65887}" srcId="{6C85AB46-F9A1-4A40-BFBA-99A57192CC39}" destId="{53B2F60A-FBD0-44D6-9CC9-72570CFC3740}" srcOrd="3" destOrd="0" parTransId="{B685B78D-1BC0-47F9-BD9B-5839C6652A13}" sibTransId="{430C2748-05C5-4EA4-A76F-0C51D61E9A0E}"/>
    <dgm:cxn modelId="{0E26831F-FE4A-4354-BDB6-81B9EDFCBB2C}" type="presOf" srcId="{8C295BC9-6469-435E-998C-97F287401452}" destId="{BAC68210-F85D-4054-9C55-4E925DF47763}" srcOrd="0" destOrd="0" presId="urn:microsoft.com/office/officeart/2005/8/layout/orgChart1"/>
    <dgm:cxn modelId="{0A88AE39-4C2A-4DAD-9AA5-AE12F852E77F}" srcId="{6C85AB46-F9A1-4A40-BFBA-99A57192CC39}" destId="{EB3B7E47-6791-4ED2-8DF7-E9A6780E6022}" srcOrd="1" destOrd="0" parTransId="{4CEDDFDB-045F-42B3-BBCE-7011A79105C1}" sibTransId="{69DC3989-94E4-46D8-93C9-97905337BC0F}"/>
    <dgm:cxn modelId="{FDE83075-E82C-428D-9834-42D826CD9164}" type="presOf" srcId="{231E151A-8AF1-47E7-B214-44A2AFCE1BAA}" destId="{FAAA9FC9-D835-4760-B8A2-030009C55FF4}" srcOrd="0" destOrd="0" presId="urn:microsoft.com/office/officeart/2005/8/layout/orgChart1"/>
    <dgm:cxn modelId="{75055F71-B7BB-4FE2-9142-F541D60C4A94}" type="presOf" srcId="{231E151A-8AF1-47E7-B214-44A2AFCE1BAA}" destId="{ABCF57F7-36A9-423A-BBC2-4AD9AF5DE3C4}" srcOrd="1" destOrd="0" presId="urn:microsoft.com/office/officeart/2005/8/layout/orgChart1"/>
    <dgm:cxn modelId="{0CEB2401-B4FB-49BF-A864-BDFF5A1B662B}" srcId="{6C85AB46-F9A1-4A40-BFBA-99A57192CC39}" destId="{8C295BC9-6469-435E-998C-97F287401452}" srcOrd="0" destOrd="0" parTransId="{5AAD699F-91A6-4558-9F8D-30E47E869B29}" sibTransId="{1E1A31AC-5A83-493A-B25E-68A3366FA608}"/>
    <dgm:cxn modelId="{128B8C3B-C340-499A-BC40-57D45F9C3CBE}" srcId="{6C85AB46-F9A1-4A40-BFBA-99A57192CC39}" destId="{231E151A-8AF1-47E7-B214-44A2AFCE1BAA}" srcOrd="4" destOrd="0" parTransId="{BBF1DAE0-5804-4FE5-8367-A6583660D86D}" sibTransId="{88524401-AFDF-47CB-BF38-53EDB7C50625}"/>
    <dgm:cxn modelId="{7E3E7AA7-A225-4D43-ACE4-F381248191D6}" type="presOf" srcId="{D8A8B6E2-3390-40AB-B58F-9F9EC2E0E0E2}" destId="{1A7F7C16-2C01-48FC-A960-08C0903BE901}" srcOrd="0" destOrd="0" presId="urn:microsoft.com/office/officeart/2005/8/layout/orgChart1"/>
    <dgm:cxn modelId="{D2830682-64E1-4C39-A956-3DEADC28617A}" type="presOf" srcId="{6ED88D49-C226-47BF-B026-44FF289694AE}" destId="{2978D4B5-BB96-44CF-9955-F38BE77D599A}" srcOrd="0" destOrd="0" presId="urn:microsoft.com/office/officeart/2005/8/layout/orgChart1"/>
    <dgm:cxn modelId="{190AAC94-2867-4CBA-B5E2-91DF046CE872}" type="presOf" srcId="{EB3B7E47-6791-4ED2-8DF7-E9A6780E6022}" destId="{77BFE1A1-9D54-424E-ADA5-B58E1BFB3347}" srcOrd="0" destOrd="0" presId="urn:microsoft.com/office/officeart/2005/8/layout/orgChart1"/>
    <dgm:cxn modelId="{1B08E939-0959-4341-9450-1BEBCA15690B}" srcId="{6ED88D49-C226-47BF-B026-44FF289694AE}" destId="{6C85AB46-F9A1-4A40-BFBA-99A57192CC39}" srcOrd="0" destOrd="0" parTransId="{047F34FA-F628-45D3-A64E-C02DF102E66B}" sibTransId="{D8048846-F6B1-4801-96AB-52429295339A}"/>
    <dgm:cxn modelId="{B177882A-8388-46FD-9B90-1A7BC1C29DBA}" type="presOf" srcId="{BBF1DAE0-5804-4FE5-8367-A6583660D86D}" destId="{21F7A74A-B587-49EA-A88B-5B4D0EF75775}" srcOrd="0" destOrd="0" presId="urn:microsoft.com/office/officeart/2005/8/layout/orgChart1"/>
    <dgm:cxn modelId="{DE3E1A25-BA29-4148-817A-AA4BBB0FFC56}" type="presOf" srcId="{6C85AB46-F9A1-4A40-BFBA-99A57192CC39}" destId="{BB19EBDC-ED0A-4DC3-B74C-9CF25D1AD149}" srcOrd="1" destOrd="0" presId="urn:microsoft.com/office/officeart/2005/8/layout/orgChart1"/>
    <dgm:cxn modelId="{3A3444EF-75EB-46BF-B2E5-05C7CD595857}" type="presOf" srcId="{8C295BC9-6469-435E-998C-97F287401452}" destId="{3052554D-E96A-469E-B0E4-62BAB9CA207B}" srcOrd="1" destOrd="0" presId="urn:microsoft.com/office/officeart/2005/8/layout/orgChart1"/>
    <dgm:cxn modelId="{53B005F1-7289-4DE4-8823-3CA29850FCE0}" type="presOf" srcId="{6C85AB46-F9A1-4A40-BFBA-99A57192CC39}" destId="{32586810-E878-4586-BACE-2927E5BA6694}" srcOrd="0" destOrd="0" presId="urn:microsoft.com/office/officeart/2005/8/layout/orgChart1"/>
    <dgm:cxn modelId="{6D6F46A2-2622-450E-A3CB-7DEE14D47362}" type="presOf" srcId="{53B2F60A-FBD0-44D6-9CC9-72570CFC3740}" destId="{72594BCB-DF2B-4BBB-8576-8CB973EADF6C}" srcOrd="1" destOrd="0" presId="urn:microsoft.com/office/officeart/2005/8/layout/orgChart1"/>
    <dgm:cxn modelId="{8B4FCFD5-1957-4C7D-966A-164D974590C6}" type="presOf" srcId="{258CA28F-570D-4EC6-98B7-408B950C86C4}" destId="{D7591E4E-568C-49F7-B6D4-C5DD20868D74}" srcOrd="1" destOrd="0" presId="urn:microsoft.com/office/officeart/2005/8/layout/orgChart1"/>
    <dgm:cxn modelId="{A2D5878B-3A3F-488F-BB84-CD4AFDB39136}" type="presOf" srcId="{5AAD699F-91A6-4558-9F8D-30E47E869B29}" destId="{D9E8EF4A-D79B-46B9-B354-7BAA2C95342C}" srcOrd="0" destOrd="0" presId="urn:microsoft.com/office/officeart/2005/8/layout/orgChart1"/>
    <dgm:cxn modelId="{2ABE5220-4FE5-4933-B40E-E9BCB2EF2C18}" type="presOf" srcId="{B685B78D-1BC0-47F9-BD9B-5839C6652A13}" destId="{464F4FE7-5F2E-4241-A543-928BDDA0E070}" srcOrd="0" destOrd="0" presId="urn:microsoft.com/office/officeart/2005/8/layout/orgChart1"/>
    <dgm:cxn modelId="{9D5027DD-1ECB-451E-9AF6-7977C525752A}" type="presOf" srcId="{4CEDDFDB-045F-42B3-BBCE-7011A79105C1}" destId="{BCE0AA3A-A22C-4F94-B4C5-3942DCDAF29D}" srcOrd="0" destOrd="0" presId="urn:microsoft.com/office/officeart/2005/8/layout/orgChart1"/>
    <dgm:cxn modelId="{D66116B9-632D-4134-8B80-DF317FB0CDD6}" type="presOf" srcId="{258CA28F-570D-4EC6-98B7-408B950C86C4}" destId="{848476D4-5F16-476F-A710-1A95163448CF}" srcOrd="0" destOrd="0" presId="urn:microsoft.com/office/officeart/2005/8/layout/orgChart1"/>
    <dgm:cxn modelId="{57DA70B4-22C9-4E6E-AEB6-B86FCCBE2F5D}" type="presOf" srcId="{EB3B7E47-6791-4ED2-8DF7-E9A6780E6022}" destId="{4F661B6D-3AFA-44B4-9C63-51603D2ABC7B}" srcOrd="1" destOrd="0" presId="urn:microsoft.com/office/officeart/2005/8/layout/orgChart1"/>
    <dgm:cxn modelId="{66CA4ABF-2804-496D-9F14-17BF52A3221F}" type="presParOf" srcId="{2978D4B5-BB96-44CF-9955-F38BE77D599A}" destId="{B869A212-1634-4308-9CB5-94FBF56831ED}" srcOrd="0" destOrd="0" presId="urn:microsoft.com/office/officeart/2005/8/layout/orgChart1"/>
    <dgm:cxn modelId="{DD13118F-BD31-478F-A571-A0715598CBEA}" type="presParOf" srcId="{B869A212-1634-4308-9CB5-94FBF56831ED}" destId="{2373A04C-6D34-4A93-9C1D-E6E71FAF7507}" srcOrd="0" destOrd="0" presId="urn:microsoft.com/office/officeart/2005/8/layout/orgChart1"/>
    <dgm:cxn modelId="{FEF55930-BE7F-4C25-A0A4-7E7DED579C28}" type="presParOf" srcId="{2373A04C-6D34-4A93-9C1D-E6E71FAF7507}" destId="{32586810-E878-4586-BACE-2927E5BA6694}" srcOrd="0" destOrd="0" presId="urn:microsoft.com/office/officeart/2005/8/layout/orgChart1"/>
    <dgm:cxn modelId="{538E1E36-5DFB-401B-9138-AB0A08A3F1C6}" type="presParOf" srcId="{2373A04C-6D34-4A93-9C1D-E6E71FAF7507}" destId="{BB19EBDC-ED0A-4DC3-B74C-9CF25D1AD149}" srcOrd="1" destOrd="0" presId="urn:microsoft.com/office/officeart/2005/8/layout/orgChart1"/>
    <dgm:cxn modelId="{EC914DB7-C970-4CA6-9128-599189BB62E9}" type="presParOf" srcId="{B869A212-1634-4308-9CB5-94FBF56831ED}" destId="{E68E54D9-7621-4D4D-905F-78496C0B899A}" srcOrd="1" destOrd="0" presId="urn:microsoft.com/office/officeart/2005/8/layout/orgChart1"/>
    <dgm:cxn modelId="{1CC1CAB6-B2C9-4FE4-9F68-1D3178FBA6EC}" type="presParOf" srcId="{E68E54D9-7621-4D4D-905F-78496C0B899A}" destId="{D9E8EF4A-D79B-46B9-B354-7BAA2C95342C}" srcOrd="0" destOrd="0" presId="urn:microsoft.com/office/officeart/2005/8/layout/orgChart1"/>
    <dgm:cxn modelId="{378BD5E0-F61C-4C06-9C4C-4984B408A8FA}" type="presParOf" srcId="{E68E54D9-7621-4D4D-905F-78496C0B899A}" destId="{7BEBBF96-6F39-498D-A7FC-8F2ED4D46D63}" srcOrd="1" destOrd="0" presId="urn:microsoft.com/office/officeart/2005/8/layout/orgChart1"/>
    <dgm:cxn modelId="{D5D241F6-708E-4F7C-972B-402938454993}" type="presParOf" srcId="{7BEBBF96-6F39-498D-A7FC-8F2ED4D46D63}" destId="{86455718-6FFC-4401-84A3-05E510257B3B}" srcOrd="0" destOrd="0" presId="urn:microsoft.com/office/officeart/2005/8/layout/orgChart1"/>
    <dgm:cxn modelId="{0E35E8C8-BB4C-498E-AF56-FDC6E27281D6}" type="presParOf" srcId="{86455718-6FFC-4401-84A3-05E510257B3B}" destId="{BAC68210-F85D-4054-9C55-4E925DF47763}" srcOrd="0" destOrd="0" presId="urn:microsoft.com/office/officeart/2005/8/layout/orgChart1"/>
    <dgm:cxn modelId="{56DD2C7E-F263-4E64-859B-37A21445436D}" type="presParOf" srcId="{86455718-6FFC-4401-84A3-05E510257B3B}" destId="{3052554D-E96A-469E-B0E4-62BAB9CA207B}" srcOrd="1" destOrd="0" presId="urn:microsoft.com/office/officeart/2005/8/layout/orgChart1"/>
    <dgm:cxn modelId="{36BE490B-403C-403D-92BB-A851C8F3FFB1}" type="presParOf" srcId="{7BEBBF96-6F39-498D-A7FC-8F2ED4D46D63}" destId="{8CDF5816-7173-49E7-81C2-03F005B86A12}" srcOrd="1" destOrd="0" presId="urn:microsoft.com/office/officeart/2005/8/layout/orgChart1"/>
    <dgm:cxn modelId="{99849FFE-E2C2-445B-9D78-9F38D4835B74}" type="presParOf" srcId="{7BEBBF96-6F39-498D-A7FC-8F2ED4D46D63}" destId="{87D5301D-08F4-40DC-8356-B18EE5673FF6}" srcOrd="2" destOrd="0" presId="urn:microsoft.com/office/officeart/2005/8/layout/orgChart1"/>
    <dgm:cxn modelId="{1D469A36-832A-4474-A143-0B41D664208F}" type="presParOf" srcId="{E68E54D9-7621-4D4D-905F-78496C0B899A}" destId="{BCE0AA3A-A22C-4F94-B4C5-3942DCDAF29D}" srcOrd="2" destOrd="0" presId="urn:microsoft.com/office/officeart/2005/8/layout/orgChart1"/>
    <dgm:cxn modelId="{D34796FE-BF44-41DD-9F04-C24E01C07AD2}" type="presParOf" srcId="{E68E54D9-7621-4D4D-905F-78496C0B899A}" destId="{A30C14E1-98A7-495C-B2D5-785774E89AEF}" srcOrd="3" destOrd="0" presId="urn:microsoft.com/office/officeart/2005/8/layout/orgChart1"/>
    <dgm:cxn modelId="{E08011CE-6CA6-416B-B350-71D25CCB76D4}" type="presParOf" srcId="{A30C14E1-98A7-495C-B2D5-785774E89AEF}" destId="{25F34ED1-7D1E-4DBD-A1B8-E80A1C0B5DFF}" srcOrd="0" destOrd="0" presId="urn:microsoft.com/office/officeart/2005/8/layout/orgChart1"/>
    <dgm:cxn modelId="{227C5B8A-A5B5-4929-8DD1-17E2CBF26DC3}" type="presParOf" srcId="{25F34ED1-7D1E-4DBD-A1B8-E80A1C0B5DFF}" destId="{77BFE1A1-9D54-424E-ADA5-B58E1BFB3347}" srcOrd="0" destOrd="0" presId="urn:microsoft.com/office/officeart/2005/8/layout/orgChart1"/>
    <dgm:cxn modelId="{7974660A-07A6-4890-9647-1BDB96E885F2}" type="presParOf" srcId="{25F34ED1-7D1E-4DBD-A1B8-E80A1C0B5DFF}" destId="{4F661B6D-3AFA-44B4-9C63-51603D2ABC7B}" srcOrd="1" destOrd="0" presId="urn:microsoft.com/office/officeart/2005/8/layout/orgChart1"/>
    <dgm:cxn modelId="{D1C37B82-234C-456D-B301-BFB8CCDD3DDE}" type="presParOf" srcId="{A30C14E1-98A7-495C-B2D5-785774E89AEF}" destId="{0A50E32E-22DF-4D94-A97A-1437230C23B5}" srcOrd="1" destOrd="0" presId="urn:microsoft.com/office/officeart/2005/8/layout/orgChart1"/>
    <dgm:cxn modelId="{C20DA9D5-9D9E-4126-9A74-231BEE2BFC8F}" type="presParOf" srcId="{A30C14E1-98A7-495C-B2D5-785774E89AEF}" destId="{8EE27DBA-D415-4397-8589-58DEDE4F47C9}" srcOrd="2" destOrd="0" presId="urn:microsoft.com/office/officeart/2005/8/layout/orgChart1"/>
    <dgm:cxn modelId="{66DE04E0-4100-4422-9664-DD12BE95A417}" type="presParOf" srcId="{E68E54D9-7621-4D4D-905F-78496C0B899A}" destId="{1A7F7C16-2C01-48FC-A960-08C0903BE901}" srcOrd="4" destOrd="0" presId="urn:microsoft.com/office/officeart/2005/8/layout/orgChart1"/>
    <dgm:cxn modelId="{808126C7-76E0-489C-B958-6C05E28600A1}" type="presParOf" srcId="{E68E54D9-7621-4D4D-905F-78496C0B899A}" destId="{E0A7C043-FB6C-4638-81D0-39CEF8691788}" srcOrd="5" destOrd="0" presId="urn:microsoft.com/office/officeart/2005/8/layout/orgChart1"/>
    <dgm:cxn modelId="{60A1F6BB-BC29-4718-9CAB-5585BF9AAF5D}" type="presParOf" srcId="{E0A7C043-FB6C-4638-81D0-39CEF8691788}" destId="{31CE7622-A20C-40E6-A8BB-9D6A51CDABFE}" srcOrd="0" destOrd="0" presId="urn:microsoft.com/office/officeart/2005/8/layout/orgChart1"/>
    <dgm:cxn modelId="{8FB190E1-108A-4CCD-A689-B2422D32AD3D}" type="presParOf" srcId="{31CE7622-A20C-40E6-A8BB-9D6A51CDABFE}" destId="{848476D4-5F16-476F-A710-1A95163448CF}" srcOrd="0" destOrd="0" presId="urn:microsoft.com/office/officeart/2005/8/layout/orgChart1"/>
    <dgm:cxn modelId="{6B3E1641-3B52-4423-93AE-7A8722BC7A63}" type="presParOf" srcId="{31CE7622-A20C-40E6-A8BB-9D6A51CDABFE}" destId="{D7591E4E-568C-49F7-B6D4-C5DD20868D74}" srcOrd="1" destOrd="0" presId="urn:microsoft.com/office/officeart/2005/8/layout/orgChart1"/>
    <dgm:cxn modelId="{02ED6FAE-803C-48A3-A500-02672CE81CE1}" type="presParOf" srcId="{E0A7C043-FB6C-4638-81D0-39CEF8691788}" destId="{71C6B14A-1EE9-4EF9-B332-ACDFDEF5891A}" srcOrd="1" destOrd="0" presId="urn:microsoft.com/office/officeart/2005/8/layout/orgChart1"/>
    <dgm:cxn modelId="{68D85CFC-91B7-4AC9-97DD-854390E1AFB2}" type="presParOf" srcId="{E0A7C043-FB6C-4638-81D0-39CEF8691788}" destId="{400CB107-485F-447B-AB70-A79C620124DB}" srcOrd="2" destOrd="0" presId="urn:microsoft.com/office/officeart/2005/8/layout/orgChart1"/>
    <dgm:cxn modelId="{641757CB-7762-470F-B4D0-48BE934FF083}" type="presParOf" srcId="{E68E54D9-7621-4D4D-905F-78496C0B899A}" destId="{464F4FE7-5F2E-4241-A543-928BDDA0E070}" srcOrd="6" destOrd="0" presId="urn:microsoft.com/office/officeart/2005/8/layout/orgChart1"/>
    <dgm:cxn modelId="{E726D8CC-838B-462F-8016-29CB998D0F3B}" type="presParOf" srcId="{E68E54D9-7621-4D4D-905F-78496C0B899A}" destId="{5B052E6A-231B-44F7-8295-6A134A04B27F}" srcOrd="7" destOrd="0" presId="urn:microsoft.com/office/officeart/2005/8/layout/orgChart1"/>
    <dgm:cxn modelId="{9A446975-81EB-449E-ADC1-8533140E5977}" type="presParOf" srcId="{5B052E6A-231B-44F7-8295-6A134A04B27F}" destId="{5F4814DA-611A-4800-B55B-75DD31C8D0F8}" srcOrd="0" destOrd="0" presId="urn:microsoft.com/office/officeart/2005/8/layout/orgChart1"/>
    <dgm:cxn modelId="{7202DF81-4BE7-40BB-9E68-5882D1F06B06}" type="presParOf" srcId="{5F4814DA-611A-4800-B55B-75DD31C8D0F8}" destId="{08888F73-D65C-4AED-9110-3F0568626FFA}" srcOrd="0" destOrd="0" presId="urn:microsoft.com/office/officeart/2005/8/layout/orgChart1"/>
    <dgm:cxn modelId="{D677076A-C3F4-4145-BD3B-9A5F44664497}" type="presParOf" srcId="{5F4814DA-611A-4800-B55B-75DD31C8D0F8}" destId="{72594BCB-DF2B-4BBB-8576-8CB973EADF6C}" srcOrd="1" destOrd="0" presId="urn:microsoft.com/office/officeart/2005/8/layout/orgChart1"/>
    <dgm:cxn modelId="{2C6E2F3C-EF08-4DB0-BE95-1B52566D2E93}" type="presParOf" srcId="{5B052E6A-231B-44F7-8295-6A134A04B27F}" destId="{1C124842-B465-4B60-95E2-544484E10D05}" srcOrd="1" destOrd="0" presId="urn:microsoft.com/office/officeart/2005/8/layout/orgChart1"/>
    <dgm:cxn modelId="{C0BB8857-2742-415D-AAAE-61A5AB1E14E9}" type="presParOf" srcId="{5B052E6A-231B-44F7-8295-6A134A04B27F}" destId="{C4B26EAB-0962-4AE6-A865-4AF628DCCA39}" srcOrd="2" destOrd="0" presId="urn:microsoft.com/office/officeart/2005/8/layout/orgChart1"/>
    <dgm:cxn modelId="{40513305-E2D8-4B7B-84B4-F602E26CA104}" type="presParOf" srcId="{E68E54D9-7621-4D4D-905F-78496C0B899A}" destId="{21F7A74A-B587-49EA-A88B-5B4D0EF75775}" srcOrd="8" destOrd="0" presId="urn:microsoft.com/office/officeart/2005/8/layout/orgChart1"/>
    <dgm:cxn modelId="{83BBD4D6-897A-4E65-84B2-330A8CA51C9A}" type="presParOf" srcId="{E68E54D9-7621-4D4D-905F-78496C0B899A}" destId="{788AD12F-F78D-48B0-B01C-BFBBBE5047C7}" srcOrd="9" destOrd="0" presId="urn:microsoft.com/office/officeart/2005/8/layout/orgChart1"/>
    <dgm:cxn modelId="{07BF770D-1830-45A6-822C-7339A33FA7F2}" type="presParOf" srcId="{788AD12F-F78D-48B0-B01C-BFBBBE5047C7}" destId="{8D95C1E1-EE21-4741-93A4-6CDAA17AD9D7}" srcOrd="0" destOrd="0" presId="urn:microsoft.com/office/officeart/2005/8/layout/orgChart1"/>
    <dgm:cxn modelId="{49F25E95-D048-426E-B58C-3694EE161062}" type="presParOf" srcId="{8D95C1E1-EE21-4741-93A4-6CDAA17AD9D7}" destId="{FAAA9FC9-D835-4760-B8A2-030009C55FF4}" srcOrd="0" destOrd="0" presId="urn:microsoft.com/office/officeart/2005/8/layout/orgChart1"/>
    <dgm:cxn modelId="{980DCB33-C2AC-47A2-A1C6-EBFA36764005}" type="presParOf" srcId="{8D95C1E1-EE21-4741-93A4-6CDAA17AD9D7}" destId="{ABCF57F7-36A9-423A-BBC2-4AD9AF5DE3C4}" srcOrd="1" destOrd="0" presId="urn:microsoft.com/office/officeart/2005/8/layout/orgChart1"/>
    <dgm:cxn modelId="{38AB8757-6971-4D1C-8948-94357085AB04}" type="presParOf" srcId="{788AD12F-F78D-48B0-B01C-BFBBBE5047C7}" destId="{88A87B34-BA42-4975-BBAE-AB2AAE6D327A}" srcOrd="1" destOrd="0" presId="urn:microsoft.com/office/officeart/2005/8/layout/orgChart1"/>
    <dgm:cxn modelId="{6CAEF2D0-42C3-428A-AF07-3F5601F3C30D}" type="presParOf" srcId="{788AD12F-F78D-48B0-B01C-BFBBBE5047C7}" destId="{4471D4D9-45CC-40E2-91E2-D17092662B8D}" srcOrd="2" destOrd="0" presId="urn:microsoft.com/office/officeart/2005/8/layout/orgChart1"/>
    <dgm:cxn modelId="{E31FE439-F143-4279-B057-9F721058686C}" type="presParOf" srcId="{B869A212-1634-4308-9CB5-94FBF56831ED}" destId="{1F954B2C-C1BE-4AD0-B613-8F49859A49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7A74A-B587-49EA-A88B-5B4D0EF75775}">
      <dsp:nvSpPr>
        <dsp:cNvPr id="0" name=""/>
        <dsp:cNvSpPr/>
      </dsp:nvSpPr>
      <dsp:spPr>
        <a:xfrm>
          <a:off x="1340356" y="553060"/>
          <a:ext cx="926955" cy="3638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8322"/>
              </a:lnTo>
              <a:lnTo>
                <a:pt x="926955" y="36383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F4FE7-5F2E-4241-A543-928BDDA0E070}">
      <dsp:nvSpPr>
        <dsp:cNvPr id="0" name=""/>
        <dsp:cNvSpPr/>
      </dsp:nvSpPr>
      <dsp:spPr>
        <a:xfrm>
          <a:off x="1340356" y="553060"/>
          <a:ext cx="926955" cy="2855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5531"/>
              </a:lnTo>
              <a:lnTo>
                <a:pt x="926955" y="28555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F7C16-2C01-48FC-A960-08C0903BE901}">
      <dsp:nvSpPr>
        <dsp:cNvPr id="0" name=""/>
        <dsp:cNvSpPr/>
      </dsp:nvSpPr>
      <dsp:spPr>
        <a:xfrm>
          <a:off x="1340356" y="553060"/>
          <a:ext cx="926955" cy="2072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741"/>
              </a:lnTo>
              <a:lnTo>
                <a:pt x="926955" y="20727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0AA3A-A22C-4F94-B4C5-3942DCDAF29D}">
      <dsp:nvSpPr>
        <dsp:cNvPr id="0" name=""/>
        <dsp:cNvSpPr/>
      </dsp:nvSpPr>
      <dsp:spPr>
        <a:xfrm>
          <a:off x="1340356" y="553060"/>
          <a:ext cx="926955" cy="1289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950"/>
              </a:lnTo>
              <a:lnTo>
                <a:pt x="926955" y="1289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8EF4A-D79B-46B9-B354-7BAA2C95342C}">
      <dsp:nvSpPr>
        <dsp:cNvPr id="0" name=""/>
        <dsp:cNvSpPr/>
      </dsp:nvSpPr>
      <dsp:spPr>
        <a:xfrm>
          <a:off x="1340356" y="553060"/>
          <a:ext cx="926955" cy="507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160"/>
              </a:lnTo>
              <a:lnTo>
                <a:pt x="926955" y="5071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86810-E878-4586-BACE-2927E5BA6694}">
      <dsp:nvSpPr>
        <dsp:cNvPr id="0" name=""/>
        <dsp:cNvSpPr/>
      </dsp:nvSpPr>
      <dsp:spPr>
        <a:xfrm>
          <a:off x="722386" y="1799"/>
          <a:ext cx="6179701" cy="55126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Тип круглые черви (</a:t>
          </a:r>
          <a:r>
            <a:rPr kumimoji="0" lang="en-US" sz="2700" b="0" i="0" u="none" strike="noStrike" kern="1200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Nemathelminthes</a:t>
          </a:r>
          <a:r>
            <a:rPr kumimoji="0" lang="ru-RU" sz="2700" b="0" i="0" u="none" strike="noStrike" kern="1200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)</a:t>
          </a:r>
        </a:p>
      </dsp:txBody>
      <dsp:txXfrm>
        <a:off x="749296" y="28709"/>
        <a:ext cx="6125881" cy="497440"/>
      </dsp:txXfrm>
    </dsp:sp>
    <dsp:sp modelId="{BAC68210-F85D-4054-9C55-4E925DF47763}">
      <dsp:nvSpPr>
        <dsp:cNvPr id="0" name=""/>
        <dsp:cNvSpPr/>
      </dsp:nvSpPr>
      <dsp:spPr>
        <a:xfrm>
          <a:off x="2267312" y="784589"/>
          <a:ext cx="6179701" cy="55126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Нематоды </a:t>
          </a:r>
          <a:r>
            <a:rPr kumimoji="0" lang="en-US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(Nematoda)</a:t>
          </a:r>
          <a:endParaRPr kumimoji="0" lang="ru-RU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294222" y="811499"/>
        <a:ext cx="6125881" cy="497440"/>
      </dsp:txXfrm>
    </dsp:sp>
    <dsp:sp modelId="{77BFE1A1-9D54-424E-ADA5-B58E1BFB3347}">
      <dsp:nvSpPr>
        <dsp:cNvPr id="0" name=""/>
        <dsp:cNvSpPr/>
      </dsp:nvSpPr>
      <dsp:spPr>
        <a:xfrm>
          <a:off x="2267312" y="1567380"/>
          <a:ext cx="6179701" cy="55126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Скребни (</a:t>
          </a:r>
          <a:r>
            <a:rPr kumimoji="0" lang="en-US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Acanthocephala)</a:t>
          </a:r>
          <a:endParaRPr kumimoji="0" lang="ru-RU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294222" y="1594290"/>
        <a:ext cx="6125881" cy="497440"/>
      </dsp:txXfrm>
    </dsp:sp>
    <dsp:sp modelId="{848476D4-5F16-476F-A710-1A95163448CF}">
      <dsp:nvSpPr>
        <dsp:cNvPr id="0" name=""/>
        <dsp:cNvSpPr/>
      </dsp:nvSpPr>
      <dsp:spPr>
        <a:xfrm>
          <a:off x="2267312" y="2350170"/>
          <a:ext cx="6179701" cy="55126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Коловратки </a:t>
          </a:r>
          <a:r>
            <a:rPr kumimoji="0" lang="en-US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(Rotatoria)</a:t>
          </a:r>
          <a:endParaRPr kumimoji="0" lang="ru-RU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294222" y="2377080"/>
        <a:ext cx="6125881" cy="497440"/>
      </dsp:txXfrm>
    </dsp:sp>
    <dsp:sp modelId="{08888F73-D65C-4AED-9110-3F0568626FFA}">
      <dsp:nvSpPr>
        <dsp:cNvPr id="0" name=""/>
        <dsp:cNvSpPr/>
      </dsp:nvSpPr>
      <dsp:spPr>
        <a:xfrm>
          <a:off x="2267312" y="3132961"/>
          <a:ext cx="6179701" cy="55126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Брюхоресничные (</a:t>
          </a:r>
          <a:r>
            <a:rPr kumimoji="0" lang="en-US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Gastrotrichia)</a:t>
          </a:r>
          <a:endParaRPr kumimoji="0" lang="ru-RU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294222" y="3159871"/>
        <a:ext cx="6125881" cy="497440"/>
      </dsp:txXfrm>
    </dsp:sp>
    <dsp:sp modelId="{FAAA9FC9-D835-4760-B8A2-030009C55FF4}">
      <dsp:nvSpPr>
        <dsp:cNvPr id="0" name=""/>
        <dsp:cNvSpPr/>
      </dsp:nvSpPr>
      <dsp:spPr>
        <a:xfrm>
          <a:off x="2267312" y="3915751"/>
          <a:ext cx="6179701" cy="55126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Волосатики</a:t>
          </a:r>
        </a:p>
      </dsp:txBody>
      <dsp:txXfrm>
        <a:off x="2294222" y="3942661"/>
        <a:ext cx="6125881" cy="4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37D45-C056-4608-83DA-EA65531C6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8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1F492-AC62-40F3-8A21-67474AE07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7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ACBDF-C4F3-4AAD-ACB6-2A47B968C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78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CA65D-2D98-4CCC-9DC1-5CBF15209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663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4D37A-AA69-4B6D-A5B1-8951AC7C3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4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F7DE9-E192-45F7-9743-841DB37E9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04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8F39F-CEEE-4DBA-AA98-F8FBB2240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6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9834-C860-4783-8F2A-D451B0844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1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D3236-E105-4EE3-AF6F-36857BC0A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4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313AF-5C7E-484B-ACF7-163E6FF38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4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6D1E1-97AB-47DC-A627-7B2022080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0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CA277-E4D3-48EF-8FC9-53DB8EED4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29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4515-2250-454E-832D-7E5807246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86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7F8"/>
            </a:gs>
            <a:gs pos="100000">
              <a:srgbClr val="8DCC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32591D8-CDA7-4214-A008-2412489AF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09_02"/>
          <p:cNvPicPr>
            <a:picLocks noChangeAspect="1" noChangeArrowheads="1"/>
          </p:cNvPicPr>
          <p:nvPr/>
        </p:nvPicPr>
        <p:blipFill>
          <a:blip r:embed="rId2">
            <a:lum bright="16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772400" cy="1470025"/>
          </a:xfrm>
        </p:spPr>
        <p:txBody>
          <a:bodyPr/>
          <a:lstStyle/>
          <a:p>
            <a:pPr eaLnBrk="1" hangingPunct="1"/>
            <a:r>
              <a:rPr lang="ru-RU" sz="5400" b="1" smtClean="0"/>
              <a:t>Лекция №3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752600"/>
          </a:xfrm>
        </p:spPr>
        <p:txBody>
          <a:bodyPr/>
          <a:lstStyle/>
          <a:p>
            <a:pPr eaLnBrk="1" hangingPunct="1"/>
            <a:r>
              <a:rPr lang="ru-RU" b="1" smtClean="0"/>
              <a:t>Тип Круглые или Первичнополостные черви (</a:t>
            </a:r>
            <a:r>
              <a:rPr lang="en-US" b="1" smtClean="0"/>
              <a:t>Nemathelminthes</a:t>
            </a:r>
            <a:r>
              <a:rPr lang="ru-RU" b="1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habrotrocha_fig2_6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325" y="1285875"/>
            <a:ext cx="7499350" cy="5424488"/>
          </a:xfrm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Класс Коловратки </a:t>
            </a:r>
            <a:r>
              <a:rPr lang="en-US" sz="4000" smtClean="0">
                <a:solidFill>
                  <a:schemeClr val="tx1"/>
                </a:solidFill>
              </a:rPr>
              <a:t>(Rotatoria)</a:t>
            </a:r>
            <a:endParaRPr lang="ru-RU" sz="4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417512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tx1"/>
                </a:solidFill>
              </a:rPr>
              <a:t>Класс Брюхоресничные (</a:t>
            </a:r>
            <a:r>
              <a:rPr lang="en-US" sz="3600" smtClean="0">
                <a:solidFill>
                  <a:schemeClr val="tx1"/>
                </a:solidFill>
              </a:rPr>
              <a:t>Gastrotrichia)</a:t>
            </a:r>
            <a:endParaRPr lang="ru-RU" sz="3600" smtClean="0">
              <a:solidFill>
                <a:schemeClr val="tx1"/>
              </a:solidFill>
            </a:endParaRPr>
          </a:p>
        </p:txBody>
      </p:sp>
      <p:pic>
        <p:nvPicPr>
          <p:cNvPr id="12291" name="Picture 6" descr="05040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890588"/>
            <a:ext cx="7956550" cy="59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ru-RU" sz="3600" smtClean="0"/>
              <a:t>Класс Нематоды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en-US" sz="2800" smtClean="0"/>
              <a:t>C</a:t>
            </a:r>
            <a:r>
              <a:rPr lang="ru-RU" sz="2800" smtClean="0"/>
              <a:t>ем. Аскариды (</a:t>
            </a:r>
            <a:r>
              <a:rPr lang="en-US" sz="2800" smtClean="0"/>
              <a:t>Ascaridae)</a:t>
            </a:r>
            <a:br>
              <a:rPr lang="en-US" sz="2800" smtClean="0"/>
            </a:br>
            <a:r>
              <a:rPr lang="ru-RU" sz="2400" smtClean="0"/>
              <a:t>Цикл развития человеческой аскариды</a:t>
            </a:r>
          </a:p>
        </p:txBody>
      </p:sp>
      <p:pic>
        <p:nvPicPr>
          <p:cNvPr id="13315" name="Picture 8" descr="цикл аскарид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16075"/>
            <a:ext cx="7667625" cy="5241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аскарида в ки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03200"/>
            <a:ext cx="33734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09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50913"/>
            <a:ext cx="507682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0" y="5813425"/>
            <a:ext cx="507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Аскариды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5148263" y="5630863"/>
            <a:ext cx="3995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Аскариды в кишечнике свиньи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Класс Нематоды</a:t>
            </a:r>
            <a:r>
              <a:rPr lang="ru-RU" smtClean="0"/>
              <a:t/>
            </a:r>
            <a:br>
              <a:rPr lang="ru-RU" smtClean="0"/>
            </a:br>
            <a:r>
              <a:rPr lang="ru-RU" sz="2800" smtClean="0"/>
              <a:t>Цикл развития трихинеллы</a:t>
            </a:r>
          </a:p>
        </p:txBody>
      </p:sp>
      <p:pic>
        <p:nvPicPr>
          <p:cNvPr id="15363" name="Picture 12" descr="трихинелл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58888"/>
            <a:ext cx="8101013" cy="5599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932363" y="360363"/>
            <a:ext cx="42116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z="2400">
              <a:solidFill>
                <a:schemeClr val="tx2"/>
              </a:solidFill>
            </a:endParaRPr>
          </a:p>
        </p:txBody>
      </p:sp>
      <p:pic>
        <p:nvPicPr>
          <p:cNvPr id="16387" name="Picture 5" descr="09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6"/>
          <p:cNvSpPr>
            <a:spLocks noGrp="1" noChangeArrowheads="1"/>
          </p:cNvSpPr>
          <p:nvPr>
            <p:ph type="title"/>
          </p:nvPr>
        </p:nvSpPr>
        <p:spPr>
          <a:xfrm>
            <a:off x="4859338" y="0"/>
            <a:ext cx="4284662" cy="3933825"/>
          </a:xfrm>
        </p:spPr>
        <p:txBody>
          <a:bodyPr/>
          <a:lstStyle/>
          <a:p>
            <a:pPr eaLnBrk="1" hangingPunct="1"/>
            <a:r>
              <a:rPr lang="ru-RU" sz="3600" smtClean="0"/>
              <a:t>Класс Нематоды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en-US" sz="2800" smtClean="0"/>
              <a:t>C</a:t>
            </a:r>
            <a:r>
              <a:rPr lang="ru-RU" sz="2800" smtClean="0"/>
              <a:t>ем. Острицы (</a:t>
            </a:r>
            <a:r>
              <a:rPr lang="en-US" sz="2800" smtClean="0"/>
              <a:t>Oxyuridae)</a:t>
            </a:r>
            <a:br>
              <a:rPr lang="en-US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400" smtClean="0"/>
              <a:t>Цикл развития человеческой острицы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/>
            <a:r>
              <a:rPr lang="ru-RU" sz="3200" smtClean="0"/>
              <a:t>Класс Нематоды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ru-RU" sz="2400" smtClean="0"/>
              <a:t>Цикл развития власоглава</a:t>
            </a:r>
          </a:p>
        </p:txBody>
      </p:sp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-541338" y="3141663"/>
            <a:ext cx="9144001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z="2400">
              <a:solidFill>
                <a:schemeClr val="tx2"/>
              </a:solidFill>
            </a:endParaRPr>
          </a:p>
        </p:txBody>
      </p:sp>
      <p:pic>
        <p:nvPicPr>
          <p:cNvPr id="17412" name="Picture 19" descr="власогла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66788"/>
            <a:ext cx="9144000" cy="58912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863600"/>
          </a:xfrm>
        </p:spPr>
        <p:txBody>
          <a:bodyPr/>
          <a:lstStyle/>
          <a:p>
            <a:pPr eaLnBrk="1" hangingPunct="1"/>
            <a:r>
              <a:rPr lang="ru-RU" sz="3600" smtClean="0"/>
              <a:t>Класс Нематоды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2400" smtClean="0"/>
              <a:t>Цикл развития ришты</a:t>
            </a:r>
          </a:p>
        </p:txBody>
      </p:sp>
      <p:pic>
        <p:nvPicPr>
          <p:cNvPr id="18435" name="Picture 11" descr="ришт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11250"/>
            <a:ext cx="9144000" cy="5746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Круглые черви – паразиты растений (фитонематоды)</a:t>
            </a:r>
          </a:p>
        </p:txBody>
      </p:sp>
      <p:pic>
        <p:nvPicPr>
          <p:cNvPr id="19459" name="Picture 5" descr="С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9063" y="1196975"/>
            <a:ext cx="3944937" cy="5661025"/>
          </a:xfrm>
          <a:noFill/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288925" y="1517650"/>
            <a:ext cx="44275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/>
              <a:t>Схема организации фитонематод:</a:t>
            </a:r>
          </a:p>
          <a:p>
            <a:pPr algn="just" eaLnBrk="1" hangingPunct="1"/>
            <a:r>
              <a:rPr lang="ru-RU" sz="2000"/>
              <a:t>а – самка, б – самец;</a:t>
            </a:r>
          </a:p>
          <a:p>
            <a:pPr algn="just" eaLnBrk="1" hangingPunct="1"/>
            <a:r>
              <a:rPr lang="ru-RU" sz="2000"/>
              <a:t>1 – ротовая полость; 2 – пищевод; 3 – средний бульбус; 4 – задний бульбус с дробильным аппаратом; 5 – нервное кольцо; 6 – кишечник; 7 – яичник; 8 – яйцевод; 9 – матка (передняя и задняя); 10 – семенник; 11 – зона созревания спермиев; 12 – семяпровод; 13 – семяизвергательный канал; 14 – спикулы; 15 – рулек; 16 – крылья бурсы с ребрами.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06437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Семейство Рожковые – </a:t>
            </a:r>
            <a:r>
              <a:rPr lang="en-US" sz="4000" smtClean="0">
                <a:solidFill>
                  <a:schemeClr val="tx1"/>
                </a:solidFill>
              </a:rPr>
              <a:t>Heteroderidae</a:t>
            </a:r>
            <a:endParaRPr lang="ru-RU" sz="4000" smtClean="0">
              <a:solidFill>
                <a:schemeClr val="tx1"/>
              </a:solidFill>
            </a:endParaRPr>
          </a:p>
        </p:txBody>
      </p:sp>
      <p:pic>
        <p:nvPicPr>
          <p:cNvPr id="20483" name="Picture 5" descr="Самки кар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9000" y="981075"/>
            <a:ext cx="4445000" cy="5876925"/>
          </a:xfrm>
          <a:noFill/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468313" y="2205038"/>
            <a:ext cx="367188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/>
              <a:t>Картофельная нематода – </a:t>
            </a:r>
            <a:r>
              <a:rPr lang="en-US" sz="2400" b="1"/>
              <a:t>Heterodera rostochiansis</a:t>
            </a:r>
            <a:endParaRPr lang="ru-RU" sz="2400" b="1"/>
          </a:p>
          <a:p>
            <a:pPr algn="ctr" eaLnBrk="1" hangingPunct="1"/>
            <a:r>
              <a:rPr lang="ru-RU" sz="2400"/>
              <a:t>а – циста; б – самки на корнях картофеля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План лекции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ru-RU" smtClean="0"/>
              <a:t>Общая характеристика круглых червей</a:t>
            </a:r>
          </a:p>
          <a:p>
            <a:pPr eaLnBrk="1" hangingPunct="1">
              <a:spcBef>
                <a:spcPct val="40000"/>
              </a:spcBef>
            </a:pPr>
            <a:r>
              <a:rPr lang="ru-RU" smtClean="0"/>
              <a:t>Классификация</a:t>
            </a:r>
          </a:p>
          <a:p>
            <a:pPr eaLnBrk="1" hangingPunct="1">
              <a:spcBef>
                <a:spcPct val="40000"/>
              </a:spcBef>
            </a:pPr>
            <a:r>
              <a:rPr lang="ru-RU" smtClean="0"/>
              <a:t>Характеристика класса Нематоды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56197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Семейство Рожковые – </a:t>
            </a:r>
            <a:r>
              <a:rPr lang="en-US" sz="4000" smtClean="0">
                <a:solidFill>
                  <a:schemeClr val="tx1"/>
                </a:solidFill>
              </a:rPr>
              <a:t>Heteroderidae</a:t>
            </a:r>
            <a:endParaRPr lang="ru-RU" sz="4000" smtClean="0">
              <a:solidFill>
                <a:schemeClr val="tx1"/>
              </a:solidFill>
            </a:endParaRPr>
          </a:p>
        </p:txBody>
      </p:sp>
      <p:pic>
        <p:nvPicPr>
          <p:cNvPr id="21507" name="Picture 5" descr="Свеклови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84313"/>
            <a:ext cx="5940425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0" y="1773238"/>
            <a:ext cx="31321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Свекловичная нематода –  </a:t>
            </a:r>
            <a:r>
              <a:rPr lang="en-US" sz="2400" b="1"/>
              <a:t>Heterodera schachti</a:t>
            </a:r>
            <a:endParaRPr lang="ru-RU" sz="2400" b="1"/>
          </a:p>
          <a:p>
            <a:pPr algn="ctr"/>
            <a:r>
              <a:rPr lang="en-US" sz="2400"/>
              <a:t>I</a:t>
            </a:r>
            <a:r>
              <a:rPr lang="ru-RU" sz="2400"/>
              <a:t> – самка; </a:t>
            </a:r>
            <a:r>
              <a:rPr lang="en-US" sz="2400"/>
              <a:t>II </a:t>
            </a:r>
            <a:r>
              <a:rPr lang="ru-RU" sz="2400"/>
              <a:t>– самки на корешке свеклы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32363" cy="191611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tx1"/>
                </a:solidFill>
              </a:rPr>
              <a:t>Семейство Рожковые – </a:t>
            </a:r>
            <a:r>
              <a:rPr lang="en-US" sz="3600" smtClean="0">
                <a:solidFill>
                  <a:schemeClr val="tx1"/>
                </a:solidFill>
              </a:rPr>
              <a:t>Heteroderidae</a:t>
            </a:r>
            <a:endParaRPr lang="ru-RU" sz="3600" smtClean="0">
              <a:solidFill>
                <a:schemeClr val="tx1"/>
              </a:solidFill>
            </a:endParaRPr>
          </a:p>
        </p:txBody>
      </p:sp>
      <p:pic>
        <p:nvPicPr>
          <p:cNvPr id="22531" name="Picture 5" descr="Галловая нема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0"/>
            <a:ext cx="420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23850" y="2349500"/>
            <a:ext cx="41767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/>
              <a:t>Галловая нематода – </a:t>
            </a:r>
            <a:r>
              <a:rPr lang="en-US" sz="2400" b="1"/>
              <a:t>Meloidogyne incognita</a:t>
            </a:r>
            <a:endParaRPr lang="ru-RU" sz="2400" b="1"/>
          </a:p>
          <a:p>
            <a:pPr eaLnBrk="1" hangingPunct="1"/>
            <a:r>
              <a:rPr lang="ru-RU" sz="2400"/>
              <a:t>а – самка; б – самец;</a:t>
            </a:r>
          </a:p>
          <a:p>
            <a:pPr algn="just" eaLnBrk="1" hangingPunct="1"/>
            <a:r>
              <a:rPr lang="ru-RU" sz="2400"/>
              <a:t>в – галлы на корнях огурца;</a:t>
            </a:r>
          </a:p>
          <a:p>
            <a:pPr algn="just" eaLnBrk="1" hangingPunct="1"/>
            <a:r>
              <a:rPr lang="ru-RU" sz="2400"/>
              <a:t>1 – стилет; 2 – бульбус; 3 – пищеварительная железа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tx1"/>
                </a:solidFill>
              </a:rPr>
              <a:t>Семейство Настоящие шишкоиглые – </a:t>
            </a:r>
            <a:r>
              <a:rPr lang="en-US" sz="3600" smtClean="0">
                <a:solidFill>
                  <a:schemeClr val="tx1"/>
                </a:solidFill>
              </a:rPr>
              <a:t>Tylenchidae</a:t>
            </a: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0" y="5661025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/>
              <a:t>Пшеничная нематода - </a:t>
            </a:r>
            <a:r>
              <a:rPr lang="en-US" sz="2400" b="1"/>
              <a:t>Anguina tritici</a:t>
            </a:r>
            <a:endParaRPr lang="ru-RU" sz="2400" b="1"/>
          </a:p>
          <a:p>
            <a:pPr algn="just" eaLnBrk="1" hangingPunct="1"/>
            <a:r>
              <a:rPr lang="ru-RU" sz="2400"/>
              <a:t>а – самка; б – молодое растение пшеницы; в – галлы; г – здоровый колос пшеницы; д – колос, пораженный нематодой.</a:t>
            </a:r>
          </a:p>
        </p:txBody>
      </p:sp>
      <p:pic>
        <p:nvPicPr>
          <p:cNvPr id="23556" name="Picture 5" descr="Пшеничная нема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125538"/>
            <a:ext cx="7451725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356100" cy="2649538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Семейство Настоящие шишкоиглые – </a:t>
            </a:r>
            <a:r>
              <a:rPr lang="en-US" sz="4000" smtClean="0">
                <a:solidFill>
                  <a:schemeClr val="tx1"/>
                </a:solidFill>
              </a:rPr>
              <a:t>Tylenchidae</a:t>
            </a:r>
            <a:endParaRPr lang="ru-RU" sz="4000" smtClean="0">
              <a:solidFill>
                <a:schemeClr val="tx1"/>
              </a:solidFill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0" y="3321050"/>
            <a:ext cx="42116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Стеблевая картофельная нематода – </a:t>
            </a:r>
            <a:r>
              <a:rPr lang="en-US" sz="2400" b="1"/>
              <a:t>Ditylenchus destructor</a:t>
            </a:r>
          </a:p>
        </p:txBody>
      </p:sp>
      <p:pic>
        <p:nvPicPr>
          <p:cNvPr id="24580" name="Picture 6" descr="Сте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0"/>
            <a:ext cx="47513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Схема строения круглых червей</a:t>
            </a:r>
          </a:p>
        </p:txBody>
      </p:sp>
      <p:pic>
        <p:nvPicPr>
          <p:cNvPr id="5123" name="Picture 14" descr="09_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57350"/>
            <a:ext cx="5219700" cy="5200650"/>
          </a:xfrm>
          <a:noFill/>
        </p:spPr>
      </p:pic>
      <p:sp>
        <p:nvSpPr>
          <p:cNvPr id="5124" name="Text Box 19"/>
          <p:cNvSpPr txBox="1">
            <a:spLocks noChangeArrowheads="1"/>
          </p:cNvSpPr>
          <p:nvPr/>
        </p:nvSpPr>
        <p:spPr bwMode="auto">
          <a:xfrm>
            <a:off x="5435600" y="1773238"/>
            <a:ext cx="3708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Круглые черви – животные, имеющие несегментированное тело с первичной полостью, заполненной полостной жидкостью.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Внутреннее строение нематод</a:t>
            </a:r>
          </a:p>
        </p:txBody>
      </p:sp>
      <p:pic>
        <p:nvPicPr>
          <p:cNvPr id="6147" name="Picture 5" descr="050401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Классификация типа Круглые черви (</a:t>
            </a:r>
            <a:r>
              <a:rPr lang="en-US" sz="4000" dirty="0" err="1" smtClean="0"/>
              <a:t>Nemathelminthes</a:t>
            </a:r>
            <a:r>
              <a:rPr lang="ru-RU" sz="4000" dirty="0" smtClean="0"/>
              <a:t>)</a:t>
            </a:r>
            <a:endParaRPr lang="en-US" sz="4000" dirty="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63133070"/>
              </p:ext>
            </p:extLst>
          </p:nvPr>
        </p:nvGraphicFramePr>
        <p:xfrm>
          <a:off x="0" y="1585913"/>
          <a:ext cx="9169400" cy="4468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09_0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1113"/>
            <a:ext cx="7380287" cy="6846887"/>
          </a:xfrm>
          <a:noFill/>
        </p:spPr>
      </p:pic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113"/>
            <a:ext cx="9144000" cy="1401762"/>
          </a:xfrm>
          <a:solidFill>
            <a:srgbClr val="00B7F8"/>
          </a:solidFill>
        </p:spPr>
        <p:txBody>
          <a:bodyPr/>
          <a:lstStyle/>
          <a:p>
            <a:pPr eaLnBrk="1" hangingPunct="1"/>
            <a:r>
              <a:rPr lang="ru-RU" sz="4000" smtClean="0"/>
              <a:t>Положение круглых червей в животном мире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6477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Класс Скребни (</a:t>
            </a:r>
            <a:r>
              <a:rPr lang="en-US" sz="4000" smtClean="0">
                <a:solidFill>
                  <a:schemeClr val="tx1"/>
                </a:solidFill>
              </a:rPr>
              <a:t>Acanthocephala)</a:t>
            </a:r>
            <a:endParaRPr lang="ru-RU" sz="4000" smtClean="0">
              <a:solidFill>
                <a:schemeClr val="tx1"/>
              </a:solidFill>
            </a:endParaRPr>
          </a:p>
        </p:txBody>
      </p:sp>
      <p:pic>
        <p:nvPicPr>
          <p:cNvPr id="8195" name="Picture 8" descr="скребен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3450"/>
            <a:ext cx="9144000" cy="2444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6477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Класс Волосатики</a:t>
            </a:r>
          </a:p>
        </p:txBody>
      </p:sp>
      <p:pic>
        <p:nvPicPr>
          <p:cNvPr id="9219" name="Picture 5" descr="волосати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88" y="1052513"/>
            <a:ext cx="7667625" cy="5751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6477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Класс Коловратки </a:t>
            </a:r>
            <a:r>
              <a:rPr lang="en-US" sz="4000" smtClean="0">
                <a:solidFill>
                  <a:schemeClr val="tx1"/>
                </a:solidFill>
              </a:rPr>
              <a:t>(Rotatoria)</a:t>
            </a:r>
            <a:endParaRPr lang="ru-RU" sz="4000" smtClean="0">
              <a:solidFill>
                <a:schemeClr val="tx1"/>
              </a:solidFill>
            </a:endParaRPr>
          </a:p>
        </p:txBody>
      </p:sp>
      <p:pic>
        <p:nvPicPr>
          <p:cNvPr id="10243" name="Picture 4" descr="коловрат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46138"/>
            <a:ext cx="9144000" cy="6011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345</Words>
  <Application>Microsoft Office PowerPoint</Application>
  <PresentationFormat>Экран (4:3)</PresentationFormat>
  <Paragraphs>49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Лекция №3</vt:lpstr>
      <vt:lpstr>План лекции</vt:lpstr>
      <vt:lpstr>Схема строения круглых червей</vt:lpstr>
      <vt:lpstr>Внутреннее строение нематод</vt:lpstr>
      <vt:lpstr>Классификация типа Круглые черви (Nemathelminthes)</vt:lpstr>
      <vt:lpstr>Положение круглых червей в животном мире</vt:lpstr>
      <vt:lpstr>Класс Скребни (Acanthocephala)</vt:lpstr>
      <vt:lpstr>Класс Волосатики</vt:lpstr>
      <vt:lpstr>Класс Коловратки (Rotatoria)</vt:lpstr>
      <vt:lpstr>Класс Коловратки (Rotatoria)</vt:lpstr>
      <vt:lpstr>Класс Брюхоресничные (Gastrotrichia)</vt:lpstr>
      <vt:lpstr>Класс Нематоды Cем. Аскариды (Ascaridae) Цикл развития человеческой аскариды</vt:lpstr>
      <vt:lpstr>Презентация PowerPoint</vt:lpstr>
      <vt:lpstr>Класс Нематоды Цикл развития трихинеллы</vt:lpstr>
      <vt:lpstr>Класс Нематоды  Cем. Острицы (Oxyuridae)  Цикл развития человеческой острицы</vt:lpstr>
      <vt:lpstr>Класс Нематоды Цикл развития власоглава</vt:lpstr>
      <vt:lpstr>Класс Нематоды Цикл развития ришты</vt:lpstr>
      <vt:lpstr>Круглые черви – паразиты растений (фитонематоды)</vt:lpstr>
      <vt:lpstr>Семейство Рожковые – Heteroderidae</vt:lpstr>
      <vt:lpstr>Семейство Рожковые – Heteroderidae</vt:lpstr>
      <vt:lpstr>Семейство Рожковые – Heteroderidae</vt:lpstr>
      <vt:lpstr>Семейство Настоящие шишкоиглые – Tylenchidae</vt:lpstr>
      <vt:lpstr>Семейство Настоящие шишкоиглые – Tylenchidae</vt:lpstr>
    </vt:vector>
  </TitlesOfParts>
  <Company>Дом, милый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 + Эдик</dc:creator>
  <cp:lastModifiedBy>пк</cp:lastModifiedBy>
  <cp:revision>30</cp:revision>
  <dcterms:created xsi:type="dcterms:W3CDTF">2006-07-15T11:56:38Z</dcterms:created>
  <dcterms:modified xsi:type="dcterms:W3CDTF">2023-09-14T07:46:19Z</dcterms:modified>
</cp:coreProperties>
</file>